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642" r:id="rId2"/>
    <p:sldId id="643" r:id="rId3"/>
    <p:sldId id="644" r:id="rId4"/>
  </p:sldIdLst>
  <p:sldSz cx="9144000" cy="5143500" type="screen16x9"/>
  <p:notesSz cx="10426700" cy="14843125"/>
  <p:defaultTextStyle>
    <a:defPPr>
      <a:defRPr lang="ko-KR"/>
    </a:defPPr>
    <a:lvl1pPr marL="0" algn="l" defTabSz="816358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79" algn="l" defTabSz="816358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358" algn="l" defTabSz="816358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537" algn="l" defTabSz="816358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716" algn="l" defTabSz="816358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895" algn="l" defTabSz="816358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9074" algn="l" defTabSz="816358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253" algn="l" defTabSz="816358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432" algn="l" defTabSz="816358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267"/>
    <a:srgbClr val="E3E2E0"/>
    <a:srgbClr val="E3CB9B"/>
    <a:srgbClr val="222222"/>
    <a:srgbClr val="605245"/>
    <a:srgbClr val="A0AD9F"/>
    <a:srgbClr val="988C7C"/>
    <a:srgbClr val="857269"/>
    <a:srgbClr val="3A322A"/>
    <a:srgbClr val="413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81" autoAdjust="0"/>
    <p:restoredTop sz="98182" autoAdjust="0"/>
  </p:normalViewPr>
  <p:slideViewPr>
    <p:cSldViewPr>
      <p:cViewPr>
        <p:scale>
          <a:sx n="110" d="100"/>
          <a:sy n="110" d="100"/>
        </p:scale>
        <p:origin x="-998" y="-173"/>
      </p:cViewPr>
      <p:guideLst>
        <p:guide orient="horz" pos="1575"/>
        <p:guide pos="52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4026" y="-102"/>
      </p:cViewPr>
      <p:guideLst>
        <p:guide orient="horz" pos="4675"/>
        <p:guide pos="328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518237" cy="741448"/>
          </a:xfrm>
          <a:prstGeom prst="rect">
            <a:avLst/>
          </a:prstGeom>
        </p:spPr>
        <p:txBody>
          <a:bodyPr vert="horz" lIns="132938" tIns="66469" rIns="132938" bIns="66469" rtlCol="0"/>
          <a:lstStyle>
            <a:lvl1pPr algn="l">
              <a:defRPr sz="18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906050" y="2"/>
            <a:ext cx="4518237" cy="741448"/>
          </a:xfrm>
          <a:prstGeom prst="rect">
            <a:avLst/>
          </a:prstGeom>
        </p:spPr>
        <p:txBody>
          <a:bodyPr vert="horz" lIns="132938" tIns="66469" rIns="132938" bIns="66469" rtlCol="0"/>
          <a:lstStyle>
            <a:lvl1pPr algn="r">
              <a:defRPr sz="1800"/>
            </a:lvl1pPr>
          </a:lstStyle>
          <a:p>
            <a:fld id="{85B9C261-7632-4F99-A5C3-4D86F1543610}" type="datetimeFigureOut">
              <a:rPr lang="ko-KR" altLang="en-US" smtClean="0"/>
              <a:t>2018-09-06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14099319"/>
            <a:ext cx="4518237" cy="741448"/>
          </a:xfrm>
          <a:prstGeom prst="rect">
            <a:avLst/>
          </a:prstGeom>
        </p:spPr>
        <p:txBody>
          <a:bodyPr vert="horz" lIns="132938" tIns="66469" rIns="132938" bIns="66469" rtlCol="0" anchor="b"/>
          <a:lstStyle>
            <a:lvl1pPr algn="l">
              <a:defRPr sz="18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906050" y="14099319"/>
            <a:ext cx="4518237" cy="741448"/>
          </a:xfrm>
          <a:prstGeom prst="rect">
            <a:avLst/>
          </a:prstGeom>
        </p:spPr>
        <p:txBody>
          <a:bodyPr vert="horz" lIns="132938" tIns="66469" rIns="132938" bIns="66469" rtlCol="0" anchor="b"/>
          <a:lstStyle>
            <a:lvl1pPr algn="r">
              <a:defRPr sz="1800"/>
            </a:lvl1pPr>
          </a:lstStyle>
          <a:p>
            <a:fld id="{7FC67759-3D69-4AEC-ACE1-70E59AD191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088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4518237" cy="742156"/>
          </a:xfrm>
          <a:prstGeom prst="rect">
            <a:avLst/>
          </a:prstGeom>
        </p:spPr>
        <p:txBody>
          <a:bodyPr vert="horz" lIns="132938" tIns="66469" rIns="132938" bIns="66469" rtlCol="0"/>
          <a:lstStyle>
            <a:lvl1pPr algn="l">
              <a:defRPr sz="18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906050" y="4"/>
            <a:ext cx="4518237" cy="742156"/>
          </a:xfrm>
          <a:prstGeom prst="rect">
            <a:avLst/>
          </a:prstGeom>
        </p:spPr>
        <p:txBody>
          <a:bodyPr vert="horz" lIns="132938" tIns="66469" rIns="132938" bIns="66469" rtlCol="0"/>
          <a:lstStyle>
            <a:lvl1pPr algn="r">
              <a:defRPr sz="1800"/>
            </a:lvl1pPr>
          </a:lstStyle>
          <a:p>
            <a:fld id="{9660C4F4-4B4D-477E-94BC-E353C8F95B50}" type="datetimeFigureOut">
              <a:rPr lang="ko-KR" altLang="en-US" smtClean="0"/>
              <a:pPr/>
              <a:t>2018-09-06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65113" y="1112838"/>
            <a:ext cx="9896475" cy="55673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938" tIns="66469" rIns="132938" bIns="66469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42670" y="7050487"/>
            <a:ext cx="8341360" cy="6679406"/>
          </a:xfrm>
          <a:prstGeom prst="rect">
            <a:avLst/>
          </a:prstGeom>
        </p:spPr>
        <p:txBody>
          <a:bodyPr vert="horz" lIns="132938" tIns="66469" rIns="132938" bIns="66469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14098397"/>
            <a:ext cx="4518237" cy="742156"/>
          </a:xfrm>
          <a:prstGeom prst="rect">
            <a:avLst/>
          </a:prstGeom>
        </p:spPr>
        <p:txBody>
          <a:bodyPr vert="horz" lIns="132938" tIns="66469" rIns="132938" bIns="66469" rtlCol="0" anchor="b"/>
          <a:lstStyle>
            <a:lvl1pPr algn="l">
              <a:defRPr sz="18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906050" y="14098397"/>
            <a:ext cx="4518237" cy="742156"/>
          </a:xfrm>
          <a:prstGeom prst="rect">
            <a:avLst/>
          </a:prstGeom>
        </p:spPr>
        <p:txBody>
          <a:bodyPr vert="horz" lIns="132938" tIns="66469" rIns="132938" bIns="66469" rtlCol="0" anchor="b"/>
          <a:lstStyle>
            <a:lvl1pPr algn="r">
              <a:defRPr sz="1800"/>
            </a:lvl1pPr>
          </a:lstStyle>
          <a:p>
            <a:fld id="{D1C92C18-D511-439B-96A0-B4E14207FAC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80979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92C18-D511-439B-96A0-B4E14207FAC5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0150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92C18-D511-439B-96A0-B4E14207FAC5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0150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92C18-D511-439B-96A0-B4E14207FAC5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0150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18CBB-2E47-45C0-AF17-CCCE45DF69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822163" y="4907756"/>
            <a:ext cx="309137" cy="220933"/>
          </a:xfrm>
        </p:spPr>
        <p:txBody>
          <a:bodyPr wrap="square">
            <a:spAutoFit/>
          </a:bodyPr>
          <a:lstStyle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8118CBB-2E47-45C0-AF17-CCCE45DF697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35496" y="267494"/>
            <a:ext cx="9073008" cy="0"/>
          </a:xfrm>
          <a:prstGeom prst="line">
            <a:avLst/>
          </a:prstGeom>
          <a:ln w="15875">
            <a:solidFill>
              <a:schemeClr val="bg1">
                <a:alpha val="4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 userDrawn="1"/>
        </p:nvCxnSpPr>
        <p:spPr>
          <a:xfrm>
            <a:off x="35496" y="4915694"/>
            <a:ext cx="9073008" cy="0"/>
          </a:xfrm>
          <a:prstGeom prst="line">
            <a:avLst/>
          </a:prstGeom>
          <a:ln w="6350">
            <a:solidFill>
              <a:schemeClr val="bg1">
                <a:lumMod val="75000"/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8341947" y="0"/>
            <a:ext cx="766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MASTER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397" y="4914900"/>
            <a:ext cx="13644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PRODUCTION DESIGN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81636" tIns="40818" rIns="81636" bIns="40818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81636" tIns="40818" rIns="81636" bIns="4081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81636" tIns="40818" rIns="81636" bIns="40818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81636" tIns="40818" rIns="81636" bIns="40818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81636" tIns="40818" rIns="81636" bIns="40818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18CBB-2E47-45C0-AF17-CCCE45DF69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816358" rtl="0" eaLnBrk="1" latinLnBrk="1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134" indent="-306134" algn="l" defTabSz="816358" rtl="0" eaLnBrk="1" latinLnBrk="1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3291" indent="-255112" algn="l" defTabSz="816358" rtl="0" eaLnBrk="1" latinLnBrk="1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48" indent="-204090" algn="l" defTabSz="816358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627" indent="-204090" algn="l" defTabSz="816358" rtl="0" eaLnBrk="1" latinLnBrk="1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806" indent="-204090" algn="l" defTabSz="816358" rtl="0" eaLnBrk="1" latinLnBrk="1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985" indent="-204090" algn="l" defTabSz="816358" rtl="0" eaLnBrk="1" latinLnBrk="1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164" indent="-204090" algn="l" defTabSz="816358" rtl="0" eaLnBrk="1" latinLnBrk="1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343" indent="-204090" algn="l" defTabSz="816358" rtl="0" eaLnBrk="1" latinLnBrk="1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522" indent="-204090" algn="l" defTabSz="816358" rtl="0" eaLnBrk="1" latinLnBrk="1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816358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79" algn="l" defTabSz="816358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58" algn="l" defTabSz="816358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37" algn="l" defTabSz="816358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16" algn="l" defTabSz="816358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95" algn="l" defTabSz="816358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74" algn="l" defTabSz="816358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53" algn="l" defTabSz="816358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432" algn="l" defTabSz="816358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8623688" y="4823609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>
                <a:latin typeface="Adobe 고딕 Std B" pitchFamily="34" charset="-127"/>
                <a:ea typeface="Adobe 고딕 Std B" pitchFamily="34" charset="-127"/>
              </a:rPr>
              <a:t>이채영</a:t>
            </a:r>
            <a:endParaRPr lang="ko-KR" altLang="en-US" sz="800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67744" y="4685110"/>
            <a:ext cx="9765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err="1" smtClean="0">
                <a:latin typeface="HY수평선B" pitchFamily="18" charset="-127"/>
                <a:ea typeface="HY수평선B" pitchFamily="18" charset="-127"/>
              </a:rPr>
              <a:t>상원집</a:t>
            </a:r>
            <a:r>
              <a:rPr lang="ko-KR" altLang="en-US" sz="1000" dirty="0" smtClean="0">
                <a:latin typeface="HY수평선B" pitchFamily="18" charset="-127"/>
                <a:ea typeface="HY수평선B" pitchFamily="18" charset="-127"/>
              </a:rPr>
              <a:t> </a:t>
            </a:r>
            <a:r>
              <a:rPr lang="en-US" altLang="ko-KR" sz="1000" dirty="0" smtClean="0">
                <a:latin typeface="HY수평선B" pitchFamily="18" charset="-127"/>
                <a:ea typeface="HY수평선B" pitchFamily="18" charset="-127"/>
              </a:rPr>
              <a:t>– </a:t>
            </a:r>
            <a:r>
              <a:rPr lang="ko-KR" altLang="en-US" sz="1000" dirty="0" smtClean="0">
                <a:latin typeface="HY수평선B" pitchFamily="18" charset="-127"/>
                <a:ea typeface="HY수평선B" pitchFamily="18" charset="-127"/>
              </a:rPr>
              <a:t>안방</a:t>
            </a:r>
            <a:endParaRPr lang="ko-KR" altLang="en-US" sz="1000" dirty="0">
              <a:latin typeface="HY수평선B" pitchFamily="18" charset="-127"/>
              <a:ea typeface="HY수평선B" pitchFamily="18" charset="-127"/>
            </a:endParaRPr>
          </a:p>
        </p:txBody>
      </p:sp>
      <p:pic>
        <p:nvPicPr>
          <p:cNvPr id="10242" name="Picture 2" descr="D:\세트\안방\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2" r="14602"/>
          <a:stretch/>
        </p:blipFill>
        <p:spPr bwMode="auto">
          <a:xfrm>
            <a:off x="1653595" y="107252"/>
            <a:ext cx="6624736" cy="409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직선 화살표 연결선 25"/>
          <p:cNvCxnSpPr/>
          <p:nvPr/>
        </p:nvCxnSpPr>
        <p:spPr>
          <a:xfrm flipV="1">
            <a:off x="5148064" y="3017591"/>
            <a:ext cx="0" cy="1262840"/>
          </a:xfrm>
          <a:prstGeom prst="straightConnector1">
            <a:avLst/>
          </a:prstGeom>
          <a:ln w="2540">
            <a:solidFill>
              <a:srgbClr val="C000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965963" y="4280431"/>
            <a:ext cx="364202" cy="200055"/>
          </a:xfrm>
          <a:prstGeom prst="rect">
            <a:avLst/>
          </a:prstGeom>
          <a:solidFill>
            <a:schemeClr val="accent6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700" b="1" dirty="0" smtClean="0"/>
              <a:t>쿠션</a:t>
            </a:r>
            <a:endParaRPr lang="ko-KR" altLang="en-US" sz="700" b="1" dirty="0"/>
          </a:p>
        </p:txBody>
      </p:sp>
    </p:spTree>
    <p:extLst>
      <p:ext uri="{BB962C8B-B14F-4D97-AF65-F5344CB8AC3E}">
        <p14:creationId xmlns:p14="http://schemas.microsoft.com/office/powerpoint/2010/main" val="192833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8623688" y="4823609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>
                <a:latin typeface="Adobe 고딕 Std B" pitchFamily="34" charset="-127"/>
                <a:ea typeface="Adobe 고딕 Std B" pitchFamily="34" charset="-127"/>
              </a:rPr>
              <a:t>이채영</a:t>
            </a:r>
            <a:endParaRPr lang="ko-KR" altLang="en-US" sz="800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67744" y="4685110"/>
            <a:ext cx="9765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err="1" smtClean="0">
                <a:latin typeface="HY수평선B" pitchFamily="18" charset="-127"/>
                <a:ea typeface="HY수평선B" pitchFamily="18" charset="-127"/>
              </a:rPr>
              <a:t>상원집</a:t>
            </a:r>
            <a:r>
              <a:rPr lang="ko-KR" altLang="en-US" sz="1000" dirty="0" smtClean="0">
                <a:latin typeface="HY수평선B" pitchFamily="18" charset="-127"/>
                <a:ea typeface="HY수평선B" pitchFamily="18" charset="-127"/>
              </a:rPr>
              <a:t> </a:t>
            </a:r>
            <a:r>
              <a:rPr lang="en-US" altLang="ko-KR" sz="1000" dirty="0" smtClean="0">
                <a:latin typeface="HY수평선B" pitchFamily="18" charset="-127"/>
                <a:ea typeface="HY수평선B" pitchFamily="18" charset="-127"/>
              </a:rPr>
              <a:t>– </a:t>
            </a:r>
            <a:r>
              <a:rPr lang="ko-KR" altLang="en-US" sz="1000" dirty="0" smtClean="0">
                <a:latin typeface="HY수평선B" pitchFamily="18" charset="-127"/>
                <a:ea typeface="HY수평선B" pitchFamily="18" charset="-127"/>
              </a:rPr>
              <a:t>안방</a:t>
            </a:r>
            <a:endParaRPr lang="ko-KR" altLang="en-US" sz="1000" dirty="0">
              <a:latin typeface="HY수평선B" pitchFamily="18" charset="-127"/>
              <a:ea typeface="HY수평선B" pitchFamily="18" charset="-127"/>
            </a:endParaRPr>
          </a:p>
        </p:txBody>
      </p:sp>
      <p:pic>
        <p:nvPicPr>
          <p:cNvPr id="1026" name="Picture 2" descr="D:\클로젯-상원의 집_2층 안방_0801ver-도면용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8" r="16430"/>
          <a:stretch/>
        </p:blipFill>
        <p:spPr bwMode="auto">
          <a:xfrm>
            <a:off x="107504" y="411510"/>
            <a:ext cx="4523510" cy="326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직선 화살표 연결선 2"/>
          <p:cNvCxnSpPr/>
          <p:nvPr/>
        </p:nvCxnSpPr>
        <p:spPr>
          <a:xfrm>
            <a:off x="855778" y="2438044"/>
            <a:ext cx="2983891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/>
          <p:nvPr/>
        </p:nvCxnSpPr>
        <p:spPr>
          <a:xfrm flipH="1">
            <a:off x="671317" y="1501940"/>
            <a:ext cx="184461" cy="648072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/>
          <p:nvPr/>
        </p:nvCxnSpPr>
        <p:spPr>
          <a:xfrm flipH="1">
            <a:off x="3983685" y="2205967"/>
            <a:ext cx="72008" cy="183581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0154" y="1654506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480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07906" y="2510052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1375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19689" y="2128480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80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504" y="72956"/>
            <a:ext cx="2007281" cy="338554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1375 X 480 X h80 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42766" y="4588954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쿠션제</a:t>
            </a:r>
            <a:r>
              <a:rPr lang="ko-KR" altLang="en-US" sz="1000" dirty="0"/>
              <a:t>작</a:t>
            </a:r>
          </a:p>
        </p:txBody>
      </p:sp>
      <p:pic>
        <p:nvPicPr>
          <p:cNvPr id="1027" name="Picture 3" descr="D:\캡처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35" y="370231"/>
            <a:ext cx="4017384" cy="186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캡처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04" y="2297757"/>
            <a:ext cx="4138612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779835" y="3658365"/>
            <a:ext cx="3937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http://www.sofaman.co.kr/mall/m_mall_detail.php?ps_ctid=26010000&amp;ps_goid=42618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496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8623688" y="4823609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>
                <a:latin typeface="Adobe 고딕 Std B" pitchFamily="34" charset="-127"/>
                <a:ea typeface="Adobe 고딕 Std B" pitchFamily="34" charset="-127"/>
              </a:rPr>
              <a:t>이채영</a:t>
            </a:r>
            <a:endParaRPr lang="ko-KR" altLang="en-US" sz="800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67744" y="4685110"/>
            <a:ext cx="9765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err="1" smtClean="0">
                <a:latin typeface="HY수평선B" pitchFamily="18" charset="-127"/>
                <a:ea typeface="HY수평선B" pitchFamily="18" charset="-127"/>
              </a:rPr>
              <a:t>상원집</a:t>
            </a:r>
            <a:r>
              <a:rPr lang="ko-KR" altLang="en-US" sz="1000" dirty="0" smtClean="0">
                <a:latin typeface="HY수평선B" pitchFamily="18" charset="-127"/>
                <a:ea typeface="HY수평선B" pitchFamily="18" charset="-127"/>
              </a:rPr>
              <a:t> </a:t>
            </a:r>
            <a:r>
              <a:rPr lang="en-US" altLang="ko-KR" sz="1000" dirty="0" smtClean="0">
                <a:latin typeface="HY수평선B" pitchFamily="18" charset="-127"/>
                <a:ea typeface="HY수평선B" pitchFamily="18" charset="-127"/>
              </a:rPr>
              <a:t>– </a:t>
            </a:r>
            <a:r>
              <a:rPr lang="ko-KR" altLang="en-US" sz="1000" dirty="0" smtClean="0">
                <a:latin typeface="HY수평선B" pitchFamily="18" charset="-127"/>
                <a:ea typeface="HY수평선B" pitchFamily="18" charset="-127"/>
              </a:rPr>
              <a:t>안방</a:t>
            </a:r>
            <a:endParaRPr lang="ko-KR" altLang="en-US" sz="1000" dirty="0">
              <a:latin typeface="HY수평선B" pitchFamily="18" charset="-127"/>
              <a:ea typeface="HY수평선B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42766" y="4588954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쿠션제</a:t>
            </a:r>
            <a:r>
              <a:rPr lang="ko-KR" altLang="en-US" sz="1000" dirty="0"/>
              <a:t>작</a:t>
            </a:r>
          </a:p>
        </p:txBody>
      </p:sp>
      <p:pic>
        <p:nvPicPr>
          <p:cNvPr id="2050" name="Picture 2" descr="D:\캡처-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05" y="123479"/>
            <a:ext cx="3271664" cy="138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026315" y="123478"/>
            <a:ext cx="3937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홈페이지 쿠션제작 참고 </a:t>
            </a:r>
            <a:r>
              <a:rPr lang="en-US" altLang="ko-KR" dirty="0" smtClean="0"/>
              <a:t>- </a:t>
            </a:r>
            <a:r>
              <a:rPr lang="en-US" altLang="ko-KR" b="1" dirty="0"/>
              <a:t>wall-61 </a:t>
            </a:r>
            <a:endParaRPr lang="ko-KR" altLang="en-US" dirty="0"/>
          </a:p>
        </p:txBody>
      </p:sp>
      <p:pic>
        <p:nvPicPr>
          <p:cNvPr id="21" name="Picture 2" descr="D:\클로젯(미술팀)\02_공간별분류\00_상원의 집\02_2층\01_2층 안방\mirror\4325acde0eb3a33aa9a9afd16e4668f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1" b="25606"/>
          <a:stretch/>
        </p:blipFill>
        <p:spPr bwMode="auto">
          <a:xfrm>
            <a:off x="4427984" y="555527"/>
            <a:ext cx="4546621" cy="393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5508104" y="3219822"/>
            <a:ext cx="2880320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2978850" y="4146448"/>
            <a:ext cx="3937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제작 형태 참고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4854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26109</TotalTime>
  <Words>37</Words>
  <Application>Microsoft Office PowerPoint</Application>
  <PresentationFormat>화면 슬라이드 쇼(16:9)</PresentationFormat>
  <Paragraphs>19</Paragraphs>
  <Slides>3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4" baseType="lpstr">
      <vt:lpstr>Office 테마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Windows 사용자</cp:lastModifiedBy>
  <cp:revision>1230</cp:revision>
  <cp:lastPrinted>2018-07-31T01:28:19Z</cp:lastPrinted>
  <dcterms:created xsi:type="dcterms:W3CDTF">2014-08-13T07:02:00Z</dcterms:created>
  <dcterms:modified xsi:type="dcterms:W3CDTF">2018-09-06T15:32:35Z</dcterms:modified>
</cp:coreProperties>
</file>