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E07C0-C1E9-43CA-834A-E71A1A319EA3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C1325-F382-4524-B3A5-921838639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소파맨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539552" y="620688"/>
            <a:ext cx="7802487" cy="57332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Registered User</dc:creator>
  <cp:lastModifiedBy>Registered User</cp:lastModifiedBy>
  <cp:revision>1</cp:revision>
  <dcterms:created xsi:type="dcterms:W3CDTF">2015-07-20T04:58:20Z</dcterms:created>
  <dcterms:modified xsi:type="dcterms:W3CDTF">2015-07-20T05:00:12Z</dcterms:modified>
</cp:coreProperties>
</file>